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12192000" cy="16256000"/>
  <p:notesSz cx="6881813" cy="97107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E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31" d="100"/>
          <a:sy n="31" d="100"/>
        </p:scale>
        <p:origin x="2256" y="36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39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263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708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701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488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698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62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691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716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050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08EEF-7C93-4723-A329-7D99C18A8476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49621-7AC5-4918-AC26-09D398B626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897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iteaif.sportadmin.s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teaif.sportadmin.se/start/?ID=140903" TargetMode="External"/><Relationship Id="rId2" Type="http://schemas.openxmlformats.org/officeDocument/2006/relationships/hyperlink" Target="http://www.piteaif.sportadmin.se/start/?ID=14090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77" b="1017"/>
          <a:stretch/>
        </p:blipFill>
        <p:spPr>
          <a:xfrm>
            <a:off x="-7263319" y="-53571"/>
            <a:ext cx="23835022" cy="11471565"/>
          </a:xfrm>
          <a:prstGeom prst="rect">
            <a:avLst/>
          </a:prstGeom>
        </p:spPr>
      </p:pic>
      <p:sp>
        <p:nvSpPr>
          <p:cNvPr id="6" name="Rätvinklig triangel 5"/>
          <p:cNvSpPr/>
          <p:nvPr/>
        </p:nvSpPr>
        <p:spPr>
          <a:xfrm rot="16200000">
            <a:off x="2805921" y="6597992"/>
            <a:ext cx="9122744" cy="9642764"/>
          </a:xfrm>
          <a:prstGeom prst="rtTriangle">
            <a:avLst/>
          </a:prstGeom>
          <a:solidFill>
            <a:srgbClr val="DE1E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ätvinklig triangel 6"/>
          <p:cNvSpPr/>
          <p:nvPr/>
        </p:nvSpPr>
        <p:spPr>
          <a:xfrm>
            <a:off x="-2676755" y="2119745"/>
            <a:ext cx="16520273" cy="14568291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488511" y="8438268"/>
            <a:ext cx="4613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latin typeface="+mj-lt"/>
              </a:rPr>
              <a:t>INBJUDAN TILL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488511" y="9217138"/>
            <a:ext cx="49286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0" dirty="0"/>
              <a:t>PITELIGAN</a:t>
            </a:r>
          </a:p>
          <a:p>
            <a:r>
              <a:rPr lang="sv-SE" sz="8000" dirty="0"/>
              <a:t>2019</a:t>
            </a:r>
          </a:p>
        </p:txBody>
      </p:sp>
      <p:cxnSp>
        <p:nvCxnSpPr>
          <p:cNvPr id="16" name="Rak koppling 15"/>
          <p:cNvCxnSpPr/>
          <p:nvPr/>
        </p:nvCxnSpPr>
        <p:spPr>
          <a:xfrm>
            <a:off x="488512" y="12125284"/>
            <a:ext cx="62655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ak koppling 16"/>
          <p:cNvCxnSpPr/>
          <p:nvPr/>
        </p:nvCxnSpPr>
        <p:spPr>
          <a:xfrm>
            <a:off x="488512" y="13348855"/>
            <a:ext cx="62655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ruta 17"/>
          <p:cNvSpPr txBox="1"/>
          <p:nvPr/>
        </p:nvSpPr>
        <p:spPr>
          <a:xfrm>
            <a:off x="488511" y="12412046"/>
            <a:ext cx="5860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solidFill>
                  <a:srgbClr val="FF0000"/>
                </a:solidFill>
                <a:latin typeface="+mj-lt"/>
              </a:rPr>
              <a:t>LÖRDAG 24 AUGUSTI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88512" y="14164733"/>
            <a:ext cx="5860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solidFill>
                  <a:srgbClr val="FF0000"/>
                </a:solidFill>
                <a:latin typeface="+mj-lt"/>
              </a:rPr>
              <a:t>FÖR FLICKOR OCH POJKAR</a:t>
            </a:r>
          </a:p>
          <a:p>
            <a:r>
              <a:rPr lang="sv-SE" sz="3600" dirty="0">
                <a:solidFill>
                  <a:srgbClr val="FF0000"/>
                </a:solidFill>
                <a:latin typeface="+mj-lt"/>
              </a:rPr>
              <a:t>FÖDDA 2010 - 2013</a:t>
            </a:r>
          </a:p>
        </p:txBody>
      </p:sp>
      <p:pic>
        <p:nvPicPr>
          <p:cNvPr id="20" name="Bildobjekt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322" y="13176419"/>
            <a:ext cx="1747236" cy="218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80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1337389"/>
          </a:xfrm>
        </p:spPr>
        <p:txBody>
          <a:bodyPr>
            <a:normAutofit/>
          </a:bodyPr>
          <a:lstStyle/>
          <a:p>
            <a:r>
              <a:rPr lang="sv-SE" sz="4800" dirty="0"/>
              <a:t>INBJUDAN TILL PITELIGAN 2018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514601"/>
            <a:ext cx="10515600" cy="12127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Föreningar i Piteå, Älvsbyn, Arvidsjaur, Arjeplog och Luleå med verksamhet för pojkar och flickor födda 2010-2013 inbjuds till fotbollsfest på </a:t>
            </a:r>
            <a:r>
              <a:rPr lang="sv-SE" sz="2400" dirty="0" err="1"/>
              <a:t>Nordlunda</a:t>
            </a:r>
            <a:r>
              <a:rPr lang="sv-SE" sz="2400" dirty="0"/>
              <a:t> IP:s gräsplaner i Piteå.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939885"/>
              </p:ext>
            </p:extLst>
          </p:nvPr>
        </p:nvGraphicFramePr>
        <p:xfrm>
          <a:off x="838200" y="4239491"/>
          <a:ext cx="10515601" cy="13580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8855">
                  <a:extLst>
                    <a:ext uri="{9D8B030D-6E8A-4147-A177-3AD203B41FA5}">
                      <a16:colId xmlns:a16="http://schemas.microsoft.com/office/drawing/2014/main" val="435633015"/>
                    </a:ext>
                  </a:extLst>
                </a:gridCol>
                <a:gridCol w="3326418">
                  <a:extLst>
                    <a:ext uri="{9D8B030D-6E8A-4147-A177-3AD203B41FA5}">
                      <a16:colId xmlns:a16="http://schemas.microsoft.com/office/drawing/2014/main" val="4008998031"/>
                    </a:ext>
                  </a:extLst>
                </a:gridCol>
                <a:gridCol w="4350328">
                  <a:extLst>
                    <a:ext uri="{9D8B030D-6E8A-4147-A177-3AD203B41FA5}">
                      <a16:colId xmlns:a16="http://schemas.microsoft.com/office/drawing/2014/main" val="3021295660"/>
                    </a:ext>
                  </a:extLst>
                </a:gridCol>
              </a:tblGrid>
              <a:tr h="365001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Datum och</a:t>
                      </a:r>
                      <a:r>
                        <a:rPr lang="sv-SE" baseline="0" dirty="0">
                          <a:solidFill>
                            <a:srgbClr val="DE1E2B"/>
                          </a:solidFill>
                        </a:rPr>
                        <a:t> tid:</a:t>
                      </a:r>
                      <a:endParaRPr lang="sv-SE" dirty="0">
                        <a:solidFill>
                          <a:srgbClr val="DE1E2B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den 24 augusti</a:t>
                      </a:r>
                      <a:r>
                        <a:rPr lang="sv-SE" baseline="0" dirty="0"/>
                        <a:t> kl. 08.00 – 18.00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381579"/>
                  </a:ext>
                </a:extLst>
              </a:tr>
              <a:tr h="365001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Plats: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dirty="0" err="1"/>
                        <a:t>Nordlunda</a:t>
                      </a:r>
                      <a:r>
                        <a:rPr lang="sv-SE" baseline="0" dirty="0"/>
                        <a:t> IP, alla matcher spelas på gräs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003318"/>
                  </a:ext>
                </a:extLst>
              </a:tr>
              <a:tr h="641840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Arrangör: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dirty="0"/>
                        <a:t>PIF</a:t>
                      </a:r>
                      <a:r>
                        <a:rPr lang="sv-SE" baseline="0" dirty="0"/>
                        <a:t> FF:s flickor födda 2004, PIF FF:s pojkar födda 2005 samt PIF/MSSK flickor födda 2005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293847"/>
                  </a:ext>
                </a:extLst>
              </a:tr>
              <a:tr h="785135">
                <a:tc>
                  <a:txBody>
                    <a:bodyPr/>
                    <a:lstStyle/>
                    <a:p>
                      <a:endParaRPr lang="sv-SE" dirty="0">
                        <a:solidFill>
                          <a:srgbClr val="DE1E2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09194"/>
                  </a:ext>
                </a:extLst>
              </a:tr>
              <a:tr h="1251062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Åldersklasser: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Flickor -10</a:t>
                      </a:r>
                    </a:p>
                    <a:p>
                      <a:r>
                        <a:rPr lang="sv-SE" dirty="0"/>
                        <a:t>Flickor -11</a:t>
                      </a:r>
                    </a:p>
                    <a:p>
                      <a:r>
                        <a:rPr lang="sv-SE" dirty="0"/>
                        <a:t>Flickor -12</a:t>
                      </a:r>
                    </a:p>
                    <a:p>
                      <a:r>
                        <a:rPr lang="sv-SE" dirty="0"/>
                        <a:t>Flickor</a:t>
                      </a:r>
                      <a:r>
                        <a:rPr lang="sv-SE" baseline="0" dirty="0"/>
                        <a:t> -13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  <a:r>
                        <a:rPr lang="sv-SE" baseline="0" dirty="0"/>
                        <a:t> mot 7</a:t>
                      </a:r>
                      <a:r>
                        <a:rPr lang="sv-SE" dirty="0"/>
                        <a:t> – prova på!</a:t>
                      </a:r>
                    </a:p>
                    <a:p>
                      <a:r>
                        <a:rPr lang="sv-SE" dirty="0"/>
                        <a:t>5</a:t>
                      </a:r>
                      <a:r>
                        <a:rPr lang="sv-SE" baseline="0" dirty="0"/>
                        <a:t> mot 5</a:t>
                      </a:r>
                      <a:endParaRPr lang="sv-SE" dirty="0"/>
                    </a:p>
                    <a:p>
                      <a:r>
                        <a:rPr lang="sv-SE" dirty="0"/>
                        <a:t>5</a:t>
                      </a:r>
                      <a:r>
                        <a:rPr lang="sv-SE" baseline="0" dirty="0"/>
                        <a:t> mot 5</a:t>
                      </a:r>
                      <a:r>
                        <a:rPr lang="sv-SE" dirty="0"/>
                        <a:t> – prova på!</a:t>
                      </a:r>
                    </a:p>
                    <a:p>
                      <a:r>
                        <a:rPr lang="sv-SE" dirty="0"/>
                        <a:t>3</a:t>
                      </a:r>
                      <a:r>
                        <a:rPr lang="sv-SE" baseline="0" dirty="0"/>
                        <a:t> mot 3</a:t>
                      </a:r>
                      <a:r>
                        <a:rPr lang="sv-SE" dirty="0"/>
                        <a:t> – prova spela</a:t>
                      </a:r>
                      <a:r>
                        <a:rPr lang="sv-SE" baseline="0" dirty="0"/>
                        <a:t> fotboll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742810"/>
                  </a:ext>
                </a:extLst>
              </a:tr>
              <a:tr h="1545428">
                <a:tc>
                  <a:txBody>
                    <a:bodyPr/>
                    <a:lstStyle/>
                    <a:p>
                      <a:endParaRPr lang="sv-SE">
                        <a:solidFill>
                          <a:srgbClr val="DE1E2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Pojkar -10</a:t>
                      </a:r>
                    </a:p>
                    <a:p>
                      <a:r>
                        <a:rPr lang="sv-SE" dirty="0"/>
                        <a:t>Pojkar</a:t>
                      </a:r>
                      <a:r>
                        <a:rPr lang="sv-SE" baseline="0" dirty="0"/>
                        <a:t> -11</a:t>
                      </a:r>
                    </a:p>
                    <a:p>
                      <a:r>
                        <a:rPr lang="sv-SE" baseline="0" dirty="0"/>
                        <a:t>Pojkar -12</a:t>
                      </a:r>
                    </a:p>
                    <a:p>
                      <a:r>
                        <a:rPr lang="sv-SE" baseline="0" dirty="0"/>
                        <a:t>Pojkar -13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  <a:r>
                        <a:rPr lang="sv-SE" baseline="0" dirty="0"/>
                        <a:t> mot 7</a:t>
                      </a:r>
                      <a:r>
                        <a:rPr lang="sv-SE" dirty="0"/>
                        <a:t> – prova på!</a:t>
                      </a:r>
                    </a:p>
                    <a:p>
                      <a:r>
                        <a:rPr lang="sv-SE" dirty="0"/>
                        <a:t>5</a:t>
                      </a:r>
                      <a:r>
                        <a:rPr lang="sv-SE" baseline="0" dirty="0"/>
                        <a:t> mot 5</a:t>
                      </a:r>
                      <a:endParaRPr lang="sv-SE" dirty="0"/>
                    </a:p>
                    <a:p>
                      <a:r>
                        <a:rPr lang="sv-SE" dirty="0"/>
                        <a:t>5</a:t>
                      </a:r>
                      <a:r>
                        <a:rPr lang="sv-SE" baseline="0" dirty="0"/>
                        <a:t> mot 5</a:t>
                      </a:r>
                      <a:r>
                        <a:rPr lang="sv-SE" dirty="0"/>
                        <a:t> – prova på!</a:t>
                      </a:r>
                    </a:p>
                    <a:p>
                      <a:r>
                        <a:rPr lang="sv-SE" dirty="0"/>
                        <a:t>3</a:t>
                      </a:r>
                      <a:r>
                        <a:rPr lang="sv-SE" baseline="0" dirty="0"/>
                        <a:t> mot 3</a:t>
                      </a:r>
                      <a:r>
                        <a:rPr lang="sv-SE" dirty="0"/>
                        <a:t> – prova spela</a:t>
                      </a:r>
                      <a:r>
                        <a:rPr lang="sv-SE" baseline="0" dirty="0"/>
                        <a:t> fotboll</a:t>
                      </a:r>
                      <a:endParaRPr lang="sv-SE" dirty="0"/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666931"/>
                  </a:ext>
                </a:extLst>
              </a:tr>
              <a:tr h="2353414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Matcher: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dirty="0"/>
                        <a:t>Varje lag garanteras minst 3 matcher,</a:t>
                      </a:r>
                      <a:r>
                        <a:rPr lang="sv-SE" baseline="0" dirty="0"/>
                        <a:t> </a:t>
                      </a:r>
                      <a:br>
                        <a:rPr lang="sv-SE" baseline="0" dirty="0"/>
                      </a:br>
                      <a:r>
                        <a:rPr lang="sv-SE" baseline="0" dirty="0"/>
                        <a:t>7 mot 7 och 5 mot 5 matcherna spelas 1</a:t>
                      </a:r>
                      <a:r>
                        <a:rPr lang="sv-SE" dirty="0"/>
                        <a:t>x25 minuter</a:t>
                      </a:r>
                      <a:r>
                        <a:rPr lang="sv-SE" baseline="0" dirty="0"/>
                        <a:t> och 3 mot 3 matcherna spelas 4x3 minuter.</a:t>
                      </a:r>
                      <a:endParaRPr lang="sv-SE" dirty="0"/>
                    </a:p>
                    <a:p>
                      <a:r>
                        <a:rPr lang="sv-SE" dirty="0"/>
                        <a:t>Spelschemat görs så att varje åldersgrupp spelar sina matcher under halva dagen i möjligaste mån. </a:t>
                      </a:r>
                    </a:p>
                    <a:p>
                      <a:r>
                        <a:rPr lang="sv-SE" dirty="0"/>
                        <a:t>Spelschemat publiceras på hemsidan </a:t>
                      </a:r>
                      <a:r>
                        <a:rPr lang="sv-SE" dirty="0">
                          <a:hlinkClick r:id="rId2"/>
                        </a:rPr>
                        <a:t>http://piteaif.sportadmin.se</a:t>
                      </a:r>
                      <a:r>
                        <a:rPr lang="sv-SE" dirty="0"/>
                        <a:t> senast fredag 16/8.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616411"/>
                  </a:ext>
                </a:extLst>
              </a:tr>
              <a:tr h="1545428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Regler: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dirty="0"/>
                        <a:t>Inga resultat</a:t>
                      </a:r>
                      <a:r>
                        <a:rPr lang="sv-SE" baseline="0" dirty="0"/>
                        <a:t> räknas och inga </a:t>
                      </a:r>
                      <a:r>
                        <a:rPr lang="sv-SE" dirty="0"/>
                        <a:t>slutsegrare koras. För de yngsta är det</a:t>
                      </a:r>
                      <a:r>
                        <a:rPr lang="sv-SE" baseline="0" dirty="0"/>
                        <a:t> en chans att prova på fotboll i 3 mot 3 med sarger. </a:t>
                      </a:r>
                      <a:r>
                        <a:rPr lang="sv-SE" dirty="0"/>
                        <a:t>Inga överåriga är tillåtna utan skriftligt godkännande från NFF.</a:t>
                      </a:r>
                      <a:r>
                        <a:rPr lang="sv-SE" baseline="0" dirty="0"/>
                        <a:t> </a:t>
                      </a:r>
                      <a:r>
                        <a:rPr lang="sv-SE" dirty="0"/>
                        <a:t> Svenska Fotbollförbundets regler för 7</a:t>
                      </a:r>
                      <a:r>
                        <a:rPr lang="sv-SE" baseline="0" dirty="0"/>
                        <a:t> mot 7</a:t>
                      </a:r>
                      <a:r>
                        <a:rPr lang="sv-SE" dirty="0"/>
                        <a:t>,</a:t>
                      </a:r>
                      <a:r>
                        <a:rPr lang="sv-SE" baseline="0" dirty="0"/>
                        <a:t> 5 mot 5</a:t>
                      </a:r>
                      <a:r>
                        <a:rPr lang="sv-SE" dirty="0"/>
                        <a:t> och 3</a:t>
                      </a:r>
                      <a:r>
                        <a:rPr lang="sv-SE" baseline="0" dirty="0"/>
                        <a:t> mot 3</a:t>
                      </a:r>
                      <a:r>
                        <a:rPr lang="sv-SE" dirty="0"/>
                        <a:t> gäller.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771381"/>
                  </a:ext>
                </a:extLst>
              </a:tr>
              <a:tr h="881835">
                <a:tc>
                  <a:txBody>
                    <a:bodyPr/>
                    <a:lstStyle/>
                    <a:p>
                      <a:endParaRPr lang="sv-SE">
                        <a:solidFill>
                          <a:srgbClr val="DE1E2B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999315"/>
                  </a:ext>
                </a:extLst>
              </a:tr>
              <a:tr h="881835">
                <a:tc>
                  <a:txBody>
                    <a:bodyPr/>
                    <a:lstStyle/>
                    <a:p>
                      <a:endParaRPr lang="sv-SE">
                        <a:solidFill>
                          <a:srgbClr val="DE1E2B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392135"/>
                  </a:ext>
                </a:extLst>
              </a:tr>
              <a:tr h="881835">
                <a:tc>
                  <a:txBody>
                    <a:bodyPr/>
                    <a:lstStyle/>
                    <a:p>
                      <a:endParaRPr lang="sv-SE" dirty="0">
                        <a:solidFill>
                          <a:srgbClr val="DE1E2B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897404"/>
                  </a:ext>
                </a:extLst>
              </a:tr>
            </a:tbl>
          </a:graphicData>
        </a:graphic>
      </p:graphicFrame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422" y="325958"/>
            <a:ext cx="1498378" cy="187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49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1337389"/>
          </a:xfrm>
        </p:spPr>
        <p:txBody>
          <a:bodyPr>
            <a:normAutofit/>
          </a:bodyPr>
          <a:lstStyle/>
          <a:p>
            <a:r>
              <a:rPr lang="sv-SE" sz="4800" dirty="0"/>
              <a:t>INBJUDAN TILL PITELIGAN 2019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514601"/>
            <a:ext cx="10515600" cy="121270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359850"/>
              </p:ext>
            </p:extLst>
          </p:nvPr>
        </p:nvGraphicFramePr>
        <p:xfrm>
          <a:off x="838199" y="3065130"/>
          <a:ext cx="10515601" cy="115671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3953">
                  <a:extLst>
                    <a:ext uri="{9D8B030D-6E8A-4147-A177-3AD203B41FA5}">
                      <a16:colId xmlns:a16="http://schemas.microsoft.com/office/drawing/2014/main" val="435633015"/>
                    </a:ext>
                  </a:extLst>
                </a:gridCol>
                <a:gridCol w="7501648">
                  <a:extLst>
                    <a:ext uri="{9D8B030D-6E8A-4147-A177-3AD203B41FA5}">
                      <a16:colId xmlns:a16="http://schemas.microsoft.com/office/drawing/2014/main" val="4008998031"/>
                    </a:ext>
                  </a:extLst>
                </a:gridCol>
              </a:tblGrid>
              <a:tr h="1011574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Försäljning: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Kaffe, läsk, fika, hamburgare, godis, lotteri och mycket mer.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616411"/>
                  </a:ext>
                </a:extLst>
              </a:tr>
              <a:tr h="2365580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Information: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Vid frågor om </a:t>
                      </a:r>
                      <a:r>
                        <a:rPr lang="sv-SE" dirty="0" err="1"/>
                        <a:t>Piteligan</a:t>
                      </a:r>
                      <a:r>
                        <a:rPr lang="sv-SE" dirty="0"/>
                        <a:t> kontakta Tävlingsledare</a:t>
                      </a:r>
                      <a:r>
                        <a:rPr lang="sv-SE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Ulf Stenberg  i första hand via e-post: uffees@gmail.com eller telefon 070-568 44 42. </a:t>
                      </a:r>
                      <a:r>
                        <a:rPr lang="sv-SE" dirty="0"/>
                        <a:t>För mer information och fler kontaktuppgifter besök turneringens hemsida: </a:t>
                      </a:r>
                      <a:r>
                        <a:rPr lang="sv-SE" dirty="0">
                          <a:hlinkClick r:id="rId2"/>
                        </a:rPr>
                        <a:t>www.piteaif.sportadmin.se/start/?ID=140903 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771381"/>
                  </a:ext>
                </a:extLst>
              </a:tr>
              <a:tr h="2365580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Anmälningsavgift: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350 kr/lag för 5</a:t>
                      </a:r>
                      <a:r>
                        <a:rPr lang="sv-SE" baseline="0" dirty="0"/>
                        <a:t> mot 5</a:t>
                      </a:r>
                      <a:r>
                        <a:rPr lang="sv-SE" dirty="0"/>
                        <a:t> och 450 kr/lag för</a:t>
                      </a:r>
                      <a:r>
                        <a:rPr lang="sv-SE" baseline="0" dirty="0"/>
                        <a:t> 7 mot 7</a:t>
                      </a:r>
                      <a:r>
                        <a:rPr lang="sv-SE" dirty="0"/>
                        <a:t>. </a:t>
                      </a:r>
                    </a:p>
                    <a:p>
                      <a:r>
                        <a:rPr lang="sv-SE" dirty="0"/>
                        <a:t>För den yngsta årgången födda</a:t>
                      </a:r>
                      <a:r>
                        <a:rPr lang="sv-SE" baseline="0" dirty="0"/>
                        <a:t> 2013, är </a:t>
                      </a:r>
                      <a:r>
                        <a:rPr lang="sv-SE" baseline="0" dirty="0" err="1"/>
                        <a:t>Piteligan</a:t>
                      </a:r>
                      <a:r>
                        <a:rPr lang="sv-SE" baseline="0" dirty="0"/>
                        <a:t> gratis. </a:t>
                      </a:r>
                    </a:p>
                    <a:p>
                      <a:r>
                        <a:rPr lang="sv-SE" dirty="0"/>
                        <a:t>Vid </a:t>
                      </a:r>
                      <a:r>
                        <a:rPr lang="sv-SE" dirty="0" err="1"/>
                        <a:t>ev</a:t>
                      </a:r>
                      <a:r>
                        <a:rPr lang="sv-SE" dirty="0"/>
                        <a:t> avanmälan efter anmälningstidens utgång erläggs full avgift till arrangören.</a:t>
                      </a:r>
                      <a:br>
                        <a:rPr lang="sv-SE" dirty="0"/>
                      </a:br>
                      <a:endParaRPr lang="sv-SE" dirty="0"/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Anmälningsavgiften</a:t>
                      </a:r>
                      <a:r>
                        <a:rPr lang="sv-SE" baseline="0" dirty="0"/>
                        <a:t> betalas i samband med anmälan, kommer via faktura kort efter anmälan.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999315"/>
                  </a:ext>
                </a:extLst>
              </a:tr>
              <a:tr h="3879551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DE1E2B"/>
                          </a:solidFill>
                        </a:rPr>
                        <a:t>Anmälan: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Senast måndag den 5 augusti 2019 ska anmälan vara gjord </a:t>
                      </a:r>
                    </a:p>
                    <a:p>
                      <a:r>
                        <a:rPr lang="sv-SE" dirty="0"/>
                        <a:t>Anmälan gör du på </a:t>
                      </a:r>
                      <a:r>
                        <a:rPr lang="sv-SE" dirty="0">
                          <a:hlinkClick r:id="rId3"/>
                        </a:rPr>
                        <a:t>https://piteaif.sportadmin.se/start/?ID=140903</a:t>
                      </a:r>
                      <a:endParaRPr lang="sv-SE" dirty="0"/>
                    </a:p>
                    <a:p>
                      <a:r>
                        <a:rPr lang="sv-SE" dirty="0"/>
                        <a:t>Begränsat antal deltagarplatser och därför gäller ”Först till kvarn” principen. </a:t>
                      </a:r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392135"/>
                  </a:ext>
                </a:extLst>
              </a:tr>
              <a:tr h="1292949">
                <a:tc>
                  <a:txBody>
                    <a:bodyPr/>
                    <a:lstStyle/>
                    <a:p>
                      <a:endParaRPr lang="sv-SE" dirty="0">
                        <a:solidFill>
                          <a:srgbClr val="DE1E2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897404"/>
                  </a:ext>
                </a:extLst>
              </a:tr>
            </a:tbl>
          </a:graphicData>
        </a:graphic>
      </p:graphicFrame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422" y="325958"/>
            <a:ext cx="1498378" cy="1876916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838199" y="13569783"/>
            <a:ext cx="9975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rgbClr val="DE1E2B"/>
                </a:solidFill>
                <a:latin typeface="+mj-lt"/>
              </a:rPr>
              <a:t>VARMT VÄLKOMNA! /PITEÅ IF FF FLICKOR 04, POJKAR 05 SAMT PIF/MSSK FLICKOR 05</a:t>
            </a:r>
          </a:p>
        </p:txBody>
      </p:sp>
    </p:spTree>
    <p:extLst>
      <p:ext uri="{BB962C8B-B14F-4D97-AF65-F5344CB8AC3E}">
        <p14:creationId xmlns:p14="http://schemas.microsoft.com/office/powerpoint/2010/main" val="193943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410</Words>
  <Application>Microsoft Office PowerPoint</Application>
  <PresentationFormat>Anpassad</PresentationFormat>
  <Paragraphs>52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INBJUDAN TILL PITELIGAN 2018</vt:lpstr>
      <vt:lpstr>INBJUDAN TILL PITELIGAN 2019</vt:lpstr>
    </vt:vector>
  </TitlesOfParts>
  <Company>Piteå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Mård</dc:creator>
  <cp:lastModifiedBy>Ekonomi Piteå IF FF</cp:lastModifiedBy>
  <cp:revision>27</cp:revision>
  <cp:lastPrinted>2018-04-23T20:16:53Z</cp:lastPrinted>
  <dcterms:created xsi:type="dcterms:W3CDTF">2018-03-25T15:25:05Z</dcterms:created>
  <dcterms:modified xsi:type="dcterms:W3CDTF">2019-05-27T08:25:43Z</dcterms:modified>
</cp:coreProperties>
</file>